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64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512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G_037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0372"/>
            <a:ext cx="13004800" cy="657385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Интернет-журнал "Рыба"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 defTabSz="385572">
              <a:defRPr sz="17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747474"/>
                </a:solidFill>
              </a:rPr>
              <a:t>Молчим о культурных событиях Перми и мира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G_0413.jpeg"/>
          <p:cNvPicPr/>
          <p:nvPr/>
        </p:nvPicPr>
        <p:blipFill>
          <a:blip r:embed="rId2">
            <a:extLst/>
          </a:blip>
          <a:srcRect l="27797" t="65" r="27797" b="65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Наташа Ким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Превосходно разбирается в женском игровом и документальном кино;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Является защитницей прав ЛГБТ-сообществ и активной феминисткой;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Живёт в США и учится в киношколе в Огайо по направлению истории женского кинематографа;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Без запинки может навскидку рекомендовать 5 фильмов, которые позволят вам выйти за рамки и которые вы вряд ли смотрели;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пишет оригинальные авторские материалы о личном опыте и американском кино, пишет рецензии на американское документальное кино.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G_0414.jpeg"/>
          <p:cNvPicPr/>
          <p:nvPr/>
        </p:nvPicPr>
        <p:blipFill>
          <a:blip r:embed="rId2">
            <a:extLst/>
          </a:blip>
          <a:srcRect t="65" b="65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Ольга Иванова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Превосходно разбирается в украинской событийной и политической повестке дня;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Любит Украину, «Рыбу», котиков и Сашу Грэй;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Ольгу можно посылать на различные украинские кинофестивали, форумы, выставки. Откуда она будет делать интервью и репортажи.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пишет интервью, делает репортажи с кинофестивалей и оригинальных мастер-классов (репортаж с ОДКФ или с мастер-класса по оральному сексу), фоторепортажи из Украины.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G_0408.jpeg"/>
          <p:cNvPicPr/>
          <p:nvPr/>
        </p:nvPicPr>
        <p:blipFill>
          <a:blip r:embed="rId2">
            <a:extLst/>
          </a:blip>
          <a:srcRect l="16666" r="1666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Дмитрий Карнаухов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Превосходно разбирается в индустрии компьютерных развлечений, </a:t>
            </a:r>
            <a:r>
              <a:rPr lang="ru-RU" dirty="0" err="1" smtClean="0">
                <a:solidFill>
                  <a:schemeClr val="tx1"/>
                </a:solidFill>
              </a:rPr>
              <a:t>лайф-хакинге</a:t>
            </a:r>
            <a:r>
              <a:rPr lang="ru-RU" dirty="0" smtClean="0">
                <a:solidFill>
                  <a:schemeClr val="tx1"/>
                </a:solidFill>
              </a:rPr>
              <a:t>, дизайне и бизнес-литературе;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Один из немногих людей, кто знает об известных российских разработчиках игр больше их самих;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Дима может писать об оригинальных компьютерных играх, современном дизайне, практические советы по выживанию в городском пространстве Перми, рецензии на бизнес-литературу от издательства «Манн, Иванов и Фербер».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G_0409.jpeg"/>
          <p:cNvPicPr/>
          <p:nvPr/>
        </p:nvPicPr>
        <p:blipFill>
          <a:blip r:embed="rId2">
            <a:extLst/>
          </a:blip>
          <a:srcRect t="129" b="129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Евгения Шарецкая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Хорошо разбирается в современной моде и городском стиле;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Может писать аналитические статьи про моду и конкретно пермские её течения;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писала о культуре ношения бабочек, о </a:t>
            </a:r>
            <a:r>
              <a:rPr lang="ru-RU" dirty="0" err="1" smtClean="0">
                <a:solidFill>
                  <a:schemeClr val="tx1"/>
                </a:solidFill>
              </a:rPr>
              <a:t>клечатых</a:t>
            </a:r>
            <a:r>
              <a:rPr lang="ru-RU" dirty="0" smtClean="0">
                <a:solidFill>
                  <a:schemeClr val="tx1"/>
                </a:solidFill>
              </a:rPr>
              <a:t> рубашках, о культуре ношения рюкзаков, об истории моды.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G_0412.jpeg"/>
          <p:cNvPicPr/>
          <p:nvPr/>
        </p:nvPicPr>
        <p:blipFill>
          <a:blip r:embed="rId2">
            <a:extLst/>
          </a:blip>
          <a:srcRect l="5555" r="5555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Нина Захарова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chemeClr val="tx1"/>
                </a:solidFill>
              </a:rPr>
              <a:t>Наш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очень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классный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иллюстратор</a:t>
            </a:r>
            <a:r>
              <a:rPr sz="2600" dirty="0">
                <a:solidFill>
                  <a:schemeClr val="tx1"/>
                </a:solidFill>
              </a:rPr>
              <a:t> и </a:t>
            </a:r>
            <a:r>
              <a:rPr sz="2600" dirty="0" err="1">
                <a:solidFill>
                  <a:schemeClr val="tx1"/>
                </a:solidFill>
              </a:rPr>
              <a:t>дизайнер</a:t>
            </a:r>
            <a:r>
              <a:rPr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788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G_0416.jpeg"/>
          <p:cNvPicPr/>
          <p:nvPr/>
        </p:nvPicPr>
        <p:blipFill>
          <a:blip r:embed="rId2">
            <a:extLst/>
          </a:blip>
          <a:srcRect l="6299" r="6299"/>
          <a:stretch>
            <a:fillRect/>
          </a:stretch>
        </p:blipFill>
        <p:spPr>
          <a:xfrm>
            <a:off x="520700" y="508000"/>
            <a:ext cx="8369300" cy="797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0421.jpeg"/>
          <p:cNvPicPr/>
          <p:nvPr/>
        </p:nvPicPr>
        <p:blipFill>
          <a:blip r:embed="rId3">
            <a:extLst/>
          </a:blip>
          <a:srcRect l="7565" r="7565"/>
          <a:stretch>
            <a:fillRect/>
          </a:stretch>
        </p:blipFill>
        <p:spPr>
          <a:xfrm>
            <a:off x="9220200" y="4622800"/>
            <a:ext cx="3276600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G_0417.jpeg"/>
          <p:cNvPicPr/>
          <p:nvPr/>
        </p:nvPicPr>
        <p:blipFill>
          <a:blip r:embed="rId4">
            <a:extLst/>
          </a:blip>
          <a:srcRect l="21269" r="21269"/>
          <a:stretch>
            <a:fillRect/>
          </a:stretch>
        </p:blipFill>
        <p:spPr>
          <a:xfrm>
            <a:off x="9220200" y="508000"/>
            <a:ext cx="3276600" cy="37973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1"/>
                </a:solidFill>
              </a:rPr>
              <a:t>"</a:t>
            </a:r>
            <a:r>
              <a:rPr sz="2600" dirty="0" err="1">
                <a:solidFill>
                  <a:schemeClr val="tx1"/>
                </a:solidFill>
              </a:rPr>
              <a:t>Рыба</a:t>
            </a:r>
            <a:r>
              <a:rPr sz="2600" dirty="0">
                <a:solidFill>
                  <a:schemeClr val="tx1"/>
                </a:solidFill>
              </a:rPr>
              <a:t>" </a:t>
            </a:r>
            <a:r>
              <a:rPr sz="2600" dirty="0" err="1">
                <a:solidFill>
                  <a:schemeClr val="tx1"/>
                </a:solidFill>
              </a:rPr>
              <a:t>является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информационным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партнёром</a:t>
            </a:r>
            <a:r>
              <a:rPr sz="2600" dirty="0">
                <a:solidFill>
                  <a:schemeClr val="tx1"/>
                </a:solidFill>
              </a:rPr>
              <a:t> (</a:t>
            </a:r>
            <a:r>
              <a:rPr sz="2600" dirty="0" err="1">
                <a:solidFill>
                  <a:schemeClr val="tx1"/>
                </a:solidFill>
              </a:rPr>
              <a:t>некоторые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организации</a:t>
            </a:r>
            <a:r>
              <a:rPr sz="26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G_0419.jpeg"/>
          <p:cNvPicPr/>
          <p:nvPr/>
        </p:nvPicPr>
        <p:blipFill>
          <a:blip r:embed="rId2">
            <a:extLst/>
          </a:blip>
          <a:srcRect t="14114" b="14114"/>
          <a:stretch>
            <a:fillRect/>
          </a:stretch>
        </p:blipFill>
        <p:spPr>
          <a:xfrm>
            <a:off x="520700" y="508000"/>
            <a:ext cx="8369300" cy="797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G_0418.jpeg"/>
          <p:cNvPicPr/>
          <p:nvPr/>
        </p:nvPicPr>
        <p:blipFill>
          <a:blip r:embed="rId3">
            <a:extLst/>
          </a:blip>
          <a:srcRect t="22363" b="22363"/>
          <a:stretch>
            <a:fillRect/>
          </a:stretch>
        </p:blipFill>
        <p:spPr>
          <a:xfrm>
            <a:off x="9220200" y="4622800"/>
            <a:ext cx="3276600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G_0420.jpeg"/>
          <p:cNvPicPr/>
          <p:nvPr/>
        </p:nvPicPr>
        <p:blipFill>
          <a:blip r:embed="rId4">
            <a:extLst/>
          </a:blip>
          <a:srcRect t="13536" b="13536"/>
          <a:stretch>
            <a:fillRect/>
          </a:stretch>
        </p:blipFill>
        <p:spPr>
          <a:xfrm>
            <a:off x="9220200" y="508000"/>
            <a:ext cx="3276600" cy="37973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1"/>
                </a:solidFill>
              </a:rPr>
              <a:t>"</a:t>
            </a:r>
            <a:r>
              <a:rPr sz="2600" dirty="0" err="1">
                <a:solidFill>
                  <a:schemeClr val="tx1"/>
                </a:solidFill>
              </a:rPr>
              <a:t>Рыба</a:t>
            </a:r>
            <a:r>
              <a:rPr sz="2600" dirty="0">
                <a:solidFill>
                  <a:schemeClr val="tx1"/>
                </a:solidFill>
              </a:rPr>
              <a:t>" </a:t>
            </a:r>
            <a:r>
              <a:rPr sz="2600" dirty="0" err="1">
                <a:solidFill>
                  <a:schemeClr val="tx1"/>
                </a:solidFill>
              </a:rPr>
              <a:t>является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информационным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партнёром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smtClean="0">
                <a:solidFill>
                  <a:schemeClr val="tx1"/>
                </a:solidFill>
              </a:rPr>
              <a:t>(</a:t>
            </a:r>
            <a:r>
              <a:rPr sz="2600" dirty="0" err="1" smtClean="0">
                <a:solidFill>
                  <a:schemeClr val="tx1"/>
                </a:solidFill>
              </a:rPr>
              <a:t>некоторые</a:t>
            </a:r>
            <a:r>
              <a:rPr sz="2600" dirty="0" smtClean="0">
                <a:solidFill>
                  <a:schemeClr val="tx1"/>
                </a:solidFill>
              </a:rPr>
              <a:t> </a:t>
            </a:r>
            <a:r>
              <a:rPr sz="2600" dirty="0" err="1" smtClean="0">
                <a:solidFill>
                  <a:schemeClr val="tx1"/>
                </a:solidFill>
              </a:rPr>
              <a:t>организации</a:t>
            </a:r>
            <a:r>
              <a:rPr sz="2600" dirty="0" smtClean="0">
                <a:solidFill>
                  <a:schemeClr val="tx1"/>
                </a:solidFill>
              </a:rPr>
              <a:t>)</a:t>
            </a:r>
            <a:endParaRPr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Наша команда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wHx0Ow1tGkU.jpg"/>
          <p:cNvPicPr/>
          <p:nvPr/>
        </p:nvPicPr>
        <p:blipFill>
          <a:blip r:embed="rId2">
            <a:extLst/>
          </a:blip>
          <a:srcRect l="12385" r="12385"/>
          <a:stretch>
            <a:fillRect/>
          </a:stretch>
        </p:blipFill>
        <p:spPr>
          <a:xfrm>
            <a:off x="6502399" y="566308"/>
            <a:ext cx="6502401" cy="862098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Антон Баламутин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Превосходно разбирается в современном зарубежном кинематографе, молодом независимом кино, популярных зарубежных сериалах, американской киноиндустрии;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Может за 10 секунд назвать первые 10 фильмов из ТОП-250 лучших фильмов по версии </a:t>
            </a:r>
            <a:r>
              <a:rPr lang="en-US" dirty="0" smtClean="0">
                <a:solidFill>
                  <a:schemeClr val="tx1"/>
                </a:solidFill>
              </a:rPr>
              <a:t>IMDB.com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Антона можно отправлять на российские и зарубежные кинофестивали, откуда он будет вести репортажи и брать интервью;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сайте пишет: рецензии на самые выдающиеся образчики независимого и не только кино (которые он смотрит на пресс-показах в «Премьере»), аналитические материалы про кино и сериалы.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G_0411.jpeg"/>
          <p:cNvPicPr/>
          <p:nvPr/>
        </p:nvPicPr>
        <p:blipFill>
          <a:blip r:embed="rId2">
            <a:extLst/>
          </a:blip>
          <a:srcRect l="4444" t="885" r="4444" b="885"/>
          <a:stretch>
            <a:fillRect/>
          </a:stretch>
        </p:blipFill>
        <p:spPr>
          <a:xfrm>
            <a:off x="6502399" y="0"/>
            <a:ext cx="65024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200"/>
              <a:t>Марина Пугина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Хорошо разбирается в современном искусстве и театре;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Учится в ПГНИУ на ФСФ по специальности «История философии»;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Марин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 посещает самые интересные выставки современного искусства в Перми, а также ходит на различные театральные и оперные постановки. Откуда делает репортажи, рецензии и аналитические материалы о тенденциях и состоянии </a:t>
            </a:r>
            <a:r>
              <a:rPr lang="ru-RU" dirty="0" err="1" smtClean="0">
                <a:solidFill>
                  <a:schemeClr val="tx1"/>
                </a:solidFill>
              </a:rPr>
              <a:t>АРТа</a:t>
            </a:r>
            <a:r>
              <a:rPr lang="ru-RU" dirty="0" smtClean="0">
                <a:solidFill>
                  <a:schemeClr val="tx1"/>
                </a:solidFill>
              </a:rPr>
              <a:t> в Перми.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G_0407.jpeg"/>
          <p:cNvPicPr/>
          <p:nvPr/>
        </p:nvPicPr>
        <p:blipFill>
          <a:blip r:embed="rId2">
            <a:extLst/>
          </a:blip>
          <a:srcRect l="5632" r="5632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ru-RU" dirty="0" smtClean="0"/>
              <a:t>Станислав Быков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Молниеносно может определить, чем заняться среднестатистическому пермяку в выходной день;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Ведёт рубрику «</a:t>
            </a:r>
            <a:r>
              <a:rPr lang="en-US" dirty="0" smtClean="0">
                <a:solidFill>
                  <a:schemeClr val="tx1"/>
                </a:solidFill>
              </a:rPr>
              <a:t>Day off</a:t>
            </a:r>
            <a:r>
              <a:rPr lang="ru-RU" dirty="0" smtClean="0">
                <a:solidFill>
                  <a:schemeClr val="tx1"/>
                </a:solidFill>
              </a:rPr>
              <a:t>», которая аккумулирует все мероприятия выходного дня в Перми и крае;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Стаса можно отправлять на пресс-конференции, откуда он может вести </a:t>
            </a:r>
            <a:r>
              <a:rPr lang="en-US" dirty="0" smtClean="0">
                <a:solidFill>
                  <a:schemeClr val="tx1"/>
                </a:solidFill>
              </a:rPr>
              <a:t>Twitter</a:t>
            </a:r>
            <a:r>
              <a:rPr lang="ru-RU" dirty="0" smtClean="0">
                <a:solidFill>
                  <a:schemeClr val="tx1"/>
                </a:solidFill>
              </a:rPr>
              <a:t>-трансляции и делать заметки;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облегчает пермякам организацию планов на выходные, пишет актуальные новости о культурной повестке в Перми и мире.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G_038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ru-RU" dirty="0" smtClean="0"/>
              <a:t>Николай Гостюхин</a:t>
            </a:r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Главный редактор, который знает цену командной работе, умеет замотивировать людей, организовать удалённую работу журналистов в интернет-журнале о культуре;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Отличается хорошим чувством юмора, любовью к В. М. Шукшину и Ф. М. Достоевскому, а также любовью к кинематографу;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Ведёт собственную рубрику импровизационно-журналистских видеорепортажей «Посмотрите кто заговорил», которая была отмечена несколькими наградами («Хрустальный апельсин», «</a:t>
            </a:r>
            <a:r>
              <a:rPr lang="en-US" dirty="0" err="1" smtClean="0">
                <a:solidFill>
                  <a:schemeClr val="tx1"/>
                </a:solidFill>
              </a:rPr>
              <a:t>Eventiada</a:t>
            </a:r>
            <a:r>
              <a:rPr lang="ru-RU" dirty="0" smtClean="0">
                <a:solidFill>
                  <a:schemeClr val="tx1"/>
                </a:solidFill>
              </a:rPr>
              <a:t>»);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Разбирается в программировании и журналистике, т. к. по первому образованию программист, по второму журналист. Поэтому, это именно он прокачивал и прокачивает наш сайт всякими полезными фишками и симпатичными скриптами;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программирует, раздаёт задания, знает потребности пермяков и своей аудитории, пишет актуальные новости, снимает видеорепортажи с различных культурных событий и </a:t>
            </a:r>
            <a:r>
              <a:rPr lang="ru-RU" dirty="0" err="1" smtClean="0">
                <a:solidFill>
                  <a:schemeClr val="tx1"/>
                </a:solidFill>
              </a:rPr>
              <a:t>видеоинтервью</a:t>
            </a:r>
            <a:r>
              <a:rPr lang="ru-RU" dirty="0" smtClean="0">
                <a:solidFill>
                  <a:schemeClr val="tx1"/>
                </a:solidFill>
              </a:rPr>
              <a:t> с различными </a:t>
            </a:r>
            <a:r>
              <a:rPr lang="ru-RU" dirty="0" err="1" smtClean="0">
                <a:solidFill>
                  <a:schemeClr val="tx1"/>
                </a:solidFill>
              </a:rPr>
              <a:t>медийными</a:t>
            </a:r>
            <a:r>
              <a:rPr lang="ru-RU" dirty="0" smtClean="0">
                <a:solidFill>
                  <a:schemeClr val="tx1"/>
                </a:solidFill>
              </a:rPr>
              <a:t> личностями, пишет аналитические статьи и </a:t>
            </a:r>
            <a:r>
              <a:rPr lang="ru-RU" dirty="0" err="1" smtClean="0">
                <a:solidFill>
                  <a:schemeClr val="tx1"/>
                </a:solidFill>
              </a:rPr>
              <a:t>лайф</a:t>
            </a:r>
            <a:r>
              <a:rPr lang="ru-RU" dirty="0" smtClean="0">
                <a:solidFill>
                  <a:schemeClr val="tx1"/>
                </a:solidFill>
              </a:rPr>
              <a:t>-хаки.</a:t>
            </a:r>
          </a:p>
          <a:p>
            <a:pPr lvl="0"/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G_0410.jpeg"/>
          <p:cNvPicPr/>
          <p:nvPr/>
        </p:nvPicPr>
        <p:blipFill>
          <a:blip r:embed="rId2">
            <a:extLst/>
          </a:blip>
          <a:srcRect t="2998" b="299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ru-RU" dirty="0" smtClean="0"/>
              <a:t>Ксения Мальцева</a:t>
            </a:r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Превосходно разбирается в современной российской неформальной музыке, журналистике и поэзии;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Ксюша может ходить на пресс-конференции, выставки, форумы и фестивали, откуда будет делать интервью, репортажи и заметки;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делает интервью с известными музыкантами, журналистами и поэтами, а также пишет различные полезные подборки и аналитику (например, «подборка грантов на обучение в сфере современного искусства»).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lang="ru-RU" sz="4200" dirty="0" smtClean="0"/>
              <a:t>Ирина </a:t>
            </a:r>
            <a:r>
              <a:rPr lang="ru-RU" sz="4200" dirty="0" err="1" smtClean="0"/>
              <a:t>Селезнёва</a:t>
            </a:r>
            <a:endParaRPr sz="4200" dirty="0"/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Наш фотограф;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делает фоторепортажи с различных выставок и событий.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rank_000\Desktop\uKAU2tk7c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8" y="1852464"/>
            <a:ext cx="7128792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G_041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ru-RU" dirty="0" smtClean="0"/>
              <a:t>Николай Лупанов</a:t>
            </a:r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Превосходно разбирается в документальном кино, </a:t>
            </a:r>
            <a:r>
              <a:rPr lang="ru-RU" dirty="0" err="1" smtClean="0">
                <a:solidFill>
                  <a:schemeClr val="tx1"/>
                </a:solidFill>
              </a:rPr>
              <a:t>инди</a:t>
            </a:r>
            <a:r>
              <a:rPr lang="ru-RU" dirty="0" smtClean="0">
                <a:solidFill>
                  <a:schemeClr val="tx1"/>
                </a:solidFill>
              </a:rPr>
              <a:t>-музыке, поэзии, а также очень сильно интегрирован в современную </a:t>
            </a:r>
            <a:r>
              <a:rPr lang="ru-RU" dirty="0" err="1" smtClean="0">
                <a:solidFill>
                  <a:schemeClr val="tx1"/>
                </a:solidFill>
              </a:rPr>
              <a:t>медиакультуру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Учится в Москве во ВГИКе на режиссёра неигрового кино (мастерская Б. </a:t>
            </a:r>
            <a:r>
              <a:rPr lang="ru-RU" dirty="0" err="1" smtClean="0">
                <a:solidFill>
                  <a:schemeClr val="tx1"/>
                </a:solidFill>
              </a:rPr>
              <a:t>Караджева</a:t>
            </a:r>
            <a:r>
              <a:rPr lang="ru-RU" dirty="0" smtClean="0">
                <a:solidFill>
                  <a:schemeClr val="tx1"/>
                </a:solidFill>
              </a:rPr>
              <a:t>), пишет стихи, снимает документальное кино, играет в </a:t>
            </a:r>
            <a:r>
              <a:rPr lang="ru-RU" dirty="0" err="1" smtClean="0">
                <a:solidFill>
                  <a:schemeClr val="tx1"/>
                </a:solidFill>
              </a:rPr>
              <a:t>инди</a:t>
            </a:r>
            <a:r>
              <a:rPr lang="ru-RU" dirty="0" smtClean="0">
                <a:solidFill>
                  <a:schemeClr val="tx1"/>
                </a:solidFill>
              </a:rPr>
              <a:t>-группе;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Знает почему стоит смотреть Д. </a:t>
            </a:r>
            <a:r>
              <a:rPr lang="ru-RU" dirty="0" err="1" smtClean="0">
                <a:solidFill>
                  <a:schemeClr val="tx1"/>
                </a:solidFill>
              </a:rPr>
              <a:t>Глэйзера</a:t>
            </a:r>
            <a:r>
              <a:rPr lang="ru-RU" dirty="0" smtClean="0">
                <a:solidFill>
                  <a:schemeClr val="tx1"/>
                </a:solidFill>
              </a:rPr>
              <a:t> и почему не стоит слушать новый альбом «</a:t>
            </a:r>
            <a:r>
              <a:rPr lang="en-US" dirty="0" err="1" smtClean="0">
                <a:solidFill>
                  <a:schemeClr val="tx1"/>
                </a:solidFill>
              </a:rPr>
              <a:t>Linkin</a:t>
            </a:r>
            <a:r>
              <a:rPr lang="en-US" dirty="0" smtClean="0">
                <a:solidFill>
                  <a:schemeClr val="tx1"/>
                </a:solidFill>
              </a:rPr>
              <a:t> Park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 сайте: пишет музыкальные рецензии для «</a:t>
            </a:r>
            <a:r>
              <a:rPr lang="ru-RU" dirty="0" err="1" smtClean="0">
                <a:solidFill>
                  <a:schemeClr val="tx1"/>
                </a:solidFill>
              </a:rPr>
              <a:t>Афишы</a:t>
            </a:r>
            <a:r>
              <a:rPr lang="ru-RU" dirty="0" smtClean="0">
                <a:solidFill>
                  <a:schemeClr val="tx1"/>
                </a:solidFill>
              </a:rPr>
              <a:t>» и для нас, пишет рецензии на арт-</a:t>
            </a:r>
            <a:r>
              <a:rPr lang="ru-RU" dirty="0" err="1" smtClean="0">
                <a:solidFill>
                  <a:schemeClr val="tx1"/>
                </a:solidFill>
              </a:rPr>
              <a:t>хаус</a:t>
            </a:r>
            <a:r>
              <a:rPr lang="ru-RU" dirty="0" smtClean="0">
                <a:solidFill>
                  <a:schemeClr val="tx1"/>
                </a:solidFill>
              </a:rPr>
              <a:t> и документальное кино.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823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ModernPortfolio</vt:lpstr>
      <vt:lpstr>Интернет-журнал "Рыба"</vt:lpstr>
      <vt:lpstr>Наша команда</vt:lpstr>
      <vt:lpstr>Антон Баламутин</vt:lpstr>
      <vt:lpstr>Марина Пугина</vt:lpstr>
      <vt:lpstr>Станислав Быков</vt:lpstr>
      <vt:lpstr>Николай Гостюхин</vt:lpstr>
      <vt:lpstr>Ксения Мальцева</vt:lpstr>
      <vt:lpstr>Ирина Селезнёва</vt:lpstr>
      <vt:lpstr>Николай Лупанов</vt:lpstr>
      <vt:lpstr>Наташа Ким</vt:lpstr>
      <vt:lpstr>Ольга Иванова</vt:lpstr>
      <vt:lpstr>Дмитрий Карнаухов</vt:lpstr>
      <vt:lpstr>Евгения Шарецкая</vt:lpstr>
      <vt:lpstr>Нина Захарова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Интернет-журнал "Рыба"</dc:title>
  <cp:lastModifiedBy>Николай Гостюхин</cp:lastModifiedBy>
  <cp:revision>12</cp:revision>
  <dcterms:modified xsi:type="dcterms:W3CDTF">2014-10-16T05:12:20Z</dcterms:modified>
</cp:coreProperties>
</file>